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bfb91c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bfb91c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The script is gonna take the filename from the json and then pass the filename as a parameter to the java program which will locate the file and put the file location in a txt file and then the script will take the file location and run the cups command line “lp” command.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bfb91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bfb91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d45cd8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d45cd8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e2e9d61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e2e9d61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d2a42f4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d2a42f4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An alexa skill will send instructions to the raspberry pi, which is connected to a printer, enabling it to print files with audible commands from wherever you may be.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d2a42f4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d2a42f4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Build our understanding of how to create a server to send our request to our raspberry pi.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lphaLcPeriod"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Based on our research, we have decided to create a web server using a CGI HTTP Server &amp; routing it through NGROK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d2a42f4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d2a42f4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/>
              <a:t>CUPS →</a:t>
            </a:r>
            <a:r>
              <a:rPr lang="en"/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had to change the cups configure file to get the software to work with the PI.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AutoNum type="arabicPeriod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File Searcher →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Create a program that will take the document string and search the pi files for a match or to return false if the document is not present.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d2a42f4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bd2a42f4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d2a42f4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d2a42f4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the Product - </a:t>
            </a:r>
            <a:endParaRPr b="1"/>
          </a:p>
          <a:p>
            <a:pPr indent="-29845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 1: Give Alexa voice commands to print a document on the computer.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 2: Give Alexa voice commands to print a document that is not on the computer.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 3: Give Alexa a command to print a file type such as an mp3 file that cannot be printed.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Troubleshoot / Debug -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 the debugger in the Alexa development console.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Troubleshoot by using the interactive environment in Alexa console.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Final Touches -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Ensure that we have responses for all possible scenarios in the Alexa skill.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Remove any redundant code.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d2a42f4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d2a42f4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d2a42f4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d2a42f4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d2a42f4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d2a42f4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pposz3T5JQXjoIVrRiOiq3aHsfUmMFlj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Alexa Print Project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101250"/>
            <a:ext cx="34707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COSC 439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Maximilian Moore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Nathan Cox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Kevin Valle</a:t>
            </a:r>
            <a:endParaRPr sz="18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5" y="2649537"/>
            <a:ext cx="2233325" cy="22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834625" y="250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-97775" y="1243350"/>
            <a:ext cx="586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b="1" lang="en" sz="1800">
                <a:solidFill>
                  <a:srgbClr val="FFFF00"/>
                </a:solidFill>
              </a:rPr>
              <a:t>Add a file selector function: </a:t>
            </a:r>
            <a:endParaRPr b="1" sz="1800">
              <a:solidFill>
                <a:srgbClr val="FFFF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○"/>
            </a:pPr>
            <a:r>
              <a:rPr lang="en" sz="1800">
                <a:solidFill>
                  <a:srgbClr val="FFFF00"/>
                </a:solidFill>
              </a:rPr>
              <a:t>For example “alexa print resume.docx” and the pi will run a script that will pass the value. </a:t>
            </a:r>
            <a:endParaRPr sz="1800">
              <a:solidFill>
                <a:srgbClr val="FFFF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○"/>
            </a:pPr>
            <a:r>
              <a:rPr lang="en" sz="1800">
                <a:solidFill>
                  <a:srgbClr val="FFFF00"/>
                </a:solidFill>
              </a:rPr>
              <a:t>To do this we used a bash script.  </a:t>
            </a:r>
            <a:endParaRPr sz="1800">
              <a:solidFill>
                <a:srgbClr val="FFFF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■"/>
            </a:pPr>
            <a:r>
              <a:rPr lang="en" sz="1800">
                <a:solidFill>
                  <a:srgbClr val="FFFF00"/>
                </a:solidFill>
              </a:rPr>
              <a:t>That CUPS command will print the file with the file location.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5" y="3409875"/>
            <a:ext cx="2811101" cy="15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125" y="250325"/>
            <a:ext cx="3146753" cy="4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 (Cont’d)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Search sh:							 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25" y="1946825"/>
            <a:ext cx="30480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 </a:t>
            </a:r>
            <a:endParaRPr b="1"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Main Java:						Filewalker Java: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25" y="2347400"/>
            <a:ext cx="3747000" cy="230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300" y="580700"/>
            <a:ext cx="2869949" cy="43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Questions?</a:t>
            </a:r>
            <a:endParaRPr b="1" sz="3000"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525" y="393750"/>
            <a:ext cx="3518875" cy="2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0" y="2854750"/>
            <a:ext cx="4211198" cy="20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Objective / Overview</a:t>
            </a:r>
            <a:endParaRPr b="1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816450" y="1116150"/>
            <a:ext cx="751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We will use a raspberry pi to create a print server that can be controlled with Alexa commands. </a:t>
            </a:r>
            <a:endParaRPr b="1"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Char char="○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Alexa Skill → Pi → Printer → Audible commands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Realistic uses: </a:t>
            </a:r>
            <a:endParaRPr b="1" sz="11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Open Sans"/>
              <a:buAutoNum type="alphaUcParenR"/>
            </a:pPr>
            <a:r>
              <a:rPr lang="en" sz="11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Printing common documents such as resumes and cover letters.</a:t>
            </a:r>
            <a:endParaRPr sz="11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Open Sans"/>
              <a:buAutoNum type="alphaUcParenR"/>
            </a:pPr>
            <a:r>
              <a:rPr lang="en" sz="11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Streamline the process for less tech savvy people.</a:t>
            </a:r>
            <a:endParaRPr sz="11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Open Sans"/>
              <a:buAutoNum type="alphaUcParenR"/>
            </a:pPr>
            <a:r>
              <a:rPr lang="en" sz="11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College students running late and need to print without pulling out their laptop.</a:t>
            </a:r>
            <a:endParaRPr sz="11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Open Sans"/>
              <a:buAutoNum type="alphaUcParenR"/>
            </a:pPr>
            <a:r>
              <a:rPr lang="en" sz="11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Print a document for a friend or family member when you are not home. </a:t>
            </a:r>
            <a:endParaRPr b="1"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250" y="3139425"/>
            <a:ext cx="2426950" cy="18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 Distribution and Details</a:t>
            </a:r>
            <a:endParaRPr b="1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572325" y="1444975"/>
            <a:ext cx="7764000" cy="26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AutoNum type="arabicPeriod"/>
            </a:pPr>
            <a:r>
              <a:rPr b="1" lang="en" sz="1400">
                <a:solidFill>
                  <a:srgbClr val="FFFF00"/>
                </a:solidFill>
              </a:rPr>
              <a:t>Research and find needed resources - Kevin</a:t>
            </a:r>
            <a:endParaRPr b="1" sz="1400">
              <a:solidFill>
                <a:srgbClr val="FFFF00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AutoNum type="romanLcPeriod"/>
            </a:pPr>
            <a:r>
              <a:rPr lang="en" sz="1400">
                <a:solidFill>
                  <a:srgbClr val="FFFF00"/>
                </a:solidFill>
              </a:rPr>
              <a:t>Server → Request → Pi</a:t>
            </a:r>
            <a:endParaRPr sz="1400"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We found a couple different approaches: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roman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Using an S3 bucket through AWS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roman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Using a DynamoDB 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roman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Creating a Webserver on the Pi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And sending the JSON object straight to the Pi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b="1"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Set up an Alexa Development console </a:t>
            </a:r>
            <a:endParaRPr b="1"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625" y="1128575"/>
            <a:ext cx="3558501" cy="20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Work Distribution and Details (Cont’d)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52925" y="988425"/>
            <a:ext cx="8092200" cy="3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2. Acquire the following components - Max, Nathan, Kevi	n</a:t>
            </a:r>
            <a:endParaRPr b="1"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Printer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Alexa Capable Device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Raspberry Pi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Create Repository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3. Research how the following software runs - Max, Nathan, Kevin</a:t>
            </a:r>
            <a:endParaRPr b="1"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Common Unix Printing System (CUPS)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Executable CGI script on the Pi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Ngrok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Alexa Skill Development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Open Sans"/>
              <a:buAutoNum type="alphaLcPeriod"/>
            </a:pPr>
            <a:r>
              <a:rPr lang="en" sz="1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File Searcher on the Pi</a:t>
            </a:r>
            <a:endParaRPr sz="14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150" y="1169950"/>
            <a:ext cx="3101301" cy="17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Work Distribution and Details (Cont’d)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264225" y="1567550"/>
            <a:ext cx="807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4. Configure the Raspberry Pi with Rasbian - Nathan, Max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5. Install Common Unit Printing System (CUPS) - Nathan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6. Add the Printer to CUPS - Nathan, Kevin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7. Create the Alexa Skill- Nathan, Max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8. Set up a  webserver on the Raspberry Pi - Nathan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9. Write a file searcher -Max</a:t>
            </a:r>
            <a:endParaRPr b="1" sz="1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Work Distribution and Details (Cont’d)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439200" y="1373750"/>
            <a:ext cx="4316700" cy="17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7. Test Product - </a:t>
            </a:r>
            <a:r>
              <a:rPr lang="en" sz="1400">
                <a:solidFill>
                  <a:srgbClr val="FFFF00"/>
                </a:solidFill>
              </a:rPr>
              <a:t>Kevin, Max, Nathan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8. Troubleshoot / Debug - Max, Kevin, Nathan</a:t>
            </a:r>
            <a:endParaRPr b="1"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00"/>
                </a:solidFill>
              </a:rPr>
              <a:t>9. Final Touches - Kevin, Max, Nathan</a:t>
            </a:r>
            <a:endParaRPr b="1" sz="1400">
              <a:solidFill>
                <a:srgbClr val="FFFF00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325" y="1307845"/>
            <a:ext cx="3874599" cy="19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88" y="2832650"/>
            <a:ext cx="3392325" cy="21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Implementation Details</a:t>
            </a:r>
            <a:endParaRPr b="1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" y="1147350"/>
            <a:ext cx="2753974" cy="19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3037875" y="1899013"/>
            <a:ext cx="6846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40733" l="11166" r="14339" t="21481"/>
          <a:stretch/>
        </p:blipFill>
        <p:spPr>
          <a:xfrm>
            <a:off x="3826687" y="990900"/>
            <a:ext cx="5317325" cy="16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5">
            <a:alphaModFix/>
          </a:blip>
          <a:srcRect b="30106" l="7067" r="40927" t="16907"/>
          <a:stretch/>
        </p:blipFill>
        <p:spPr>
          <a:xfrm>
            <a:off x="5169600" y="3305125"/>
            <a:ext cx="2753976" cy="175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 rot="5400000">
            <a:off x="6305038" y="2899669"/>
            <a:ext cx="3606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 rot="10800000">
            <a:off x="3826675" y="4117938"/>
            <a:ext cx="684600" cy="18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750" y="3447663"/>
            <a:ext cx="1522975" cy="15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Analysis</a:t>
            </a:r>
            <a:endParaRPr b="1"/>
          </a:p>
        </p:txBody>
      </p:sp>
      <p:pic>
        <p:nvPicPr>
          <p:cNvPr id="189" name="Google Shape;189;p20" title="Raspberry Pi Vide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863" y="1208475"/>
            <a:ext cx="60341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473325" y="1567550"/>
            <a:ext cx="786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 sz="1800">
                <a:solidFill>
                  <a:srgbClr val="FFFF00"/>
                </a:solidFill>
              </a:rPr>
              <a:t>Setting up a webserver on the Pi with the right permissions.</a:t>
            </a:r>
            <a:endParaRPr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 sz="1800">
                <a:solidFill>
                  <a:srgbClr val="FFFF00"/>
                </a:solidFill>
              </a:rPr>
              <a:t>Enabling the </a:t>
            </a:r>
            <a:r>
              <a:rPr lang="en" sz="1800">
                <a:solidFill>
                  <a:srgbClr val="FFFF00"/>
                </a:solidFill>
              </a:rPr>
              <a:t>web server</a:t>
            </a:r>
            <a:r>
              <a:rPr lang="en" sz="1800">
                <a:solidFill>
                  <a:srgbClr val="FFFF00"/>
                </a:solidFill>
              </a:rPr>
              <a:t> to be </a:t>
            </a:r>
            <a:r>
              <a:rPr lang="en" sz="1800">
                <a:solidFill>
                  <a:srgbClr val="FFFF00"/>
                </a:solidFill>
              </a:rPr>
              <a:t>accessible</a:t>
            </a:r>
            <a:r>
              <a:rPr lang="en" sz="1800">
                <a:solidFill>
                  <a:srgbClr val="FFFF00"/>
                </a:solidFill>
              </a:rPr>
              <a:t> to the internet.</a:t>
            </a:r>
            <a:endParaRPr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 sz="1800">
                <a:solidFill>
                  <a:srgbClr val="FFFF00"/>
                </a:solidFill>
              </a:rPr>
              <a:t>Creating a second endpoint on our original Alexa skill.</a:t>
            </a:r>
            <a:endParaRPr sz="1800"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 sz="1800">
                <a:solidFill>
                  <a:srgbClr val="FFFF00"/>
                </a:solidFill>
              </a:rPr>
              <a:t>Accessing the JSON object sent to our web server.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